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800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800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346392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56748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36000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346392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656748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360000" y="1980000"/>
            <a:ext cx="9180000" cy="46800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600" spc="-1" strike="noStrike">
              <a:solidFill>
                <a:srgbClr val="1c1c1c"/>
              </a:solidFill>
              <a:latin typeface="Source Sans Pro Light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8000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360000" y="360000"/>
            <a:ext cx="9360000" cy="41731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600" spc="-1" strike="noStrike">
              <a:solidFill>
                <a:srgbClr val="1c1c1c"/>
              </a:solidFill>
              <a:latin typeface="Source Sans Pro Light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360000" y="1980000"/>
            <a:ext cx="9180000" cy="46800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600" spc="-1" strike="noStrike">
              <a:solidFill>
                <a:srgbClr val="1c1c1c"/>
              </a:solidFill>
              <a:latin typeface="Source Sans Pro Light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800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800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800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346392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656748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36000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body"/>
          </p:nvPr>
        </p:nvSpPr>
        <p:spPr>
          <a:xfrm>
            <a:off x="346392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 type="body"/>
          </p:nvPr>
        </p:nvSpPr>
        <p:spPr>
          <a:xfrm>
            <a:off x="656748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8000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360000" y="360000"/>
            <a:ext cx="9360000" cy="41731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fr-FR" sz="2600" spc="-1" strike="noStrike">
              <a:solidFill>
                <a:srgbClr val="1c1c1c"/>
              </a:solidFill>
              <a:latin typeface="Source Sans Pro Light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8000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180000"/>
            <a:ext cx="9720000" cy="1260000"/>
          </a:xfrm>
          <a:prstGeom prst="rect">
            <a:avLst/>
          </a:prstGeom>
          <a:solidFill>
            <a:srgbClr val="e74c3c"/>
          </a:solidFill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7560000" y="6840000"/>
            <a:ext cx="2520000" cy="540000"/>
          </a:xfrm>
          <a:prstGeom prst="rect">
            <a:avLst/>
          </a:prstGeom>
          <a:solidFill>
            <a:srgbClr val="e74c3c"/>
          </a:solidFill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900000" y="6840000"/>
            <a:ext cx="6480000" cy="540000"/>
          </a:xfrm>
          <a:prstGeom prst="rect">
            <a:avLst/>
          </a:prstGeom>
          <a:solidFill>
            <a:srgbClr val="bdc3c7"/>
          </a:solidFill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>
            <a:off x="180000" y="6840000"/>
            <a:ext cx="540000" cy="540000"/>
          </a:xfrm>
          <a:prstGeom prst="rect">
            <a:avLst/>
          </a:prstGeom>
          <a:noFill/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1" lang="fr-FR" sz="3200" spc="-1" strike="noStrike">
                <a:solidFill>
                  <a:srgbClr val="ffffff"/>
                </a:solidFill>
                <a:latin typeface="Source Sans Pro Black"/>
              </a:rPr>
              <a:t>Cliquez pour éditer le format du texte-titre</a:t>
            </a:r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80000" cy="468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>
              <a:spcAft>
                <a:spcPts val="1142"/>
              </a:spcAft>
            </a:pPr>
            <a:r>
              <a:rPr b="1" lang="fr-FR" sz="2600" spc="-1" strike="noStrike">
                <a:solidFill>
                  <a:srgbClr val="1c1c1c"/>
                </a:solidFill>
                <a:latin typeface="Source Sans Pro Semibold"/>
              </a:rPr>
              <a:t>Cliquez pour éditer le format du plan de texte</a:t>
            </a:r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  <a:p>
            <a:pPr lvl="1" marL="288000">
              <a:spcAft>
                <a:spcPts val="1134"/>
              </a:spcAft>
            </a:pPr>
            <a:r>
              <a:rPr b="0" lang="fr-FR" sz="2200" spc="-1" strike="noStrike">
                <a:solidFill>
                  <a:srgbClr val="1c1c1c"/>
                </a:solidFill>
                <a:latin typeface="Source Sans Pro Light"/>
              </a:rPr>
              <a:t>Second niveau de plan</a:t>
            </a:r>
            <a:endParaRPr b="0" lang="fr-FR" sz="2200" spc="-1" strike="noStrike">
              <a:solidFill>
                <a:srgbClr val="1c1c1c"/>
              </a:solidFill>
              <a:latin typeface="Source Sans Pro Light"/>
            </a:endParaRPr>
          </a:p>
          <a:p>
            <a:pPr lvl="2" marL="576000">
              <a:spcAft>
                <a:spcPts val="850"/>
              </a:spcAft>
            </a:pPr>
            <a:r>
              <a:rPr b="0" lang="fr-FR" sz="1800" spc="-1" strike="noStrike">
                <a:solidFill>
                  <a:srgbClr val="1c1c1c"/>
                </a:solidFill>
                <a:latin typeface="Source Sans Pro Light"/>
              </a:rPr>
              <a:t>Troisième niveau de plan</a:t>
            </a:r>
            <a:endParaRPr b="0" lang="fr-FR" sz="1800" spc="-1" strike="noStrike">
              <a:solidFill>
                <a:srgbClr val="1c1c1c"/>
              </a:solidFill>
              <a:latin typeface="Source Sans Pro Light"/>
            </a:endParaRPr>
          </a:p>
          <a:p>
            <a:pPr lvl="3" marL="864000">
              <a:spcAft>
                <a:spcPts val="567"/>
              </a:spcAft>
            </a:pPr>
            <a:r>
              <a:rPr b="0" lang="fr-FR" sz="1600" spc="-1" strike="noStrike">
                <a:solidFill>
                  <a:srgbClr val="1c1c1c"/>
                </a:solidFill>
                <a:latin typeface="Source Sans Pro Light"/>
              </a:rPr>
              <a:t>Quatrième niveau de plan</a:t>
            </a:r>
            <a:endParaRPr b="0" lang="fr-FR" sz="1600" spc="-1" strike="noStrike">
              <a:solidFill>
                <a:srgbClr val="1c1c1c"/>
              </a:solidFill>
              <a:latin typeface="Source Sans Pro Light"/>
            </a:endParaRPr>
          </a:p>
          <a:p>
            <a:pPr lvl="4" marL="1152000">
              <a:spcAft>
                <a:spcPts val="283"/>
              </a:spcAft>
            </a:pPr>
            <a:r>
              <a:rPr b="0" lang="fr-FR" sz="1600" spc="-1" strike="noStrike">
                <a:solidFill>
                  <a:srgbClr val="1c1c1c"/>
                </a:solidFill>
                <a:latin typeface="Source Sans Pro Light"/>
              </a:rPr>
              <a:t>Cinquième niveau de plan</a:t>
            </a:r>
            <a:endParaRPr b="0" lang="fr-FR" sz="1600" spc="-1" strike="noStrike">
              <a:solidFill>
                <a:srgbClr val="1c1c1c"/>
              </a:solidFill>
              <a:latin typeface="Source Sans Pro Light"/>
            </a:endParaRPr>
          </a:p>
          <a:p>
            <a:pPr lvl="5" marL="1440000">
              <a:spcAft>
                <a:spcPts val="283"/>
              </a:spcAft>
            </a:pPr>
            <a:r>
              <a:rPr b="0" lang="fr-FR" sz="1600" spc="-1" strike="noStrike">
                <a:solidFill>
                  <a:srgbClr val="1c1c1c"/>
                </a:solidFill>
                <a:latin typeface="Source Sans Pro Light"/>
              </a:rPr>
              <a:t>Sixième niveau de plan</a:t>
            </a:r>
            <a:endParaRPr b="0" lang="fr-FR" sz="1600" spc="-1" strike="noStrike">
              <a:solidFill>
                <a:srgbClr val="1c1c1c"/>
              </a:solidFill>
              <a:latin typeface="Source Sans Pro Light"/>
            </a:endParaRPr>
          </a:p>
          <a:p>
            <a:pPr lvl="6" marL="1728000">
              <a:spcAft>
                <a:spcPts val="283"/>
              </a:spcAft>
            </a:pPr>
            <a:r>
              <a:rPr b="0" lang="fr-FR" sz="1600" spc="-1" strike="noStrike">
                <a:solidFill>
                  <a:srgbClr val="1c1c1c"/>
                </a:solidFill>
                <a:latin typeface="Source Sans Pro Light"/>
              </a:rPr>
              <a:t>Septième niveau de plan</a:t>
            </a:r>
            <a:endParaRPr b="0" lang="fr-FR" sz="1600" spc="-1" strike="noStrike">
              <a:solidFill>
                <a:srgbClr val="1c1c1c"/>
              </a:solidFill>
              <a:latin typeface="Source Sans Pro Light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7560000" y="6840000"/>
            <a:ext cx="2340000" cy="521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r"/>
            <a:r>
              <a:rPr b="1" lang="fr-FR" sz="1800" spc="-1" strike="noStrike">
                <a:solidFill>
                  <a:srgbClr val="ffffff"/>
                </a:solidFill>
                <a:latin typeface="Source Sans Pro Black"/>
              </a:rPr>
              <a:t>&lt;date/heure&gt;</a:t>
            </a:r>
            <a:endParaRPr b="1" lang="fr-FR" sz="18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1080000" y="6840000"/>
            <a:ext cx="3240000" cy="54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1" lang="fr-FR" sz="1800" spc="-1" strike="noStrike">
                <a:solidFill>
                  <a:srgbClr val="ffffff"/>
                </a:solidFill>
                <a:latin typeface="Source Sans Pro Black"/>
              </a:rPr>
              <a:t>&lt;pied de page&gt;</a:t>
            </a:r>
            <a:endParaRPr b="1" lang="fr-FR" sz="18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180000" y="6840000"/>
            <a:ext cx="540000" cy="54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fld id="{460A0877-6852-4E7C-A06B-3A71BF721AED}" type="slidenum">
              <a:rPr b="1" lang="fr-FR" sz="1800" spc="-1" strike="noStrike">
                <a:solidFill>
                  <a:srgbClr val="ffffff"/>
                </a:solidFill>
                <a:latin typeface="Source Sans Pro Black"/>
              </a:rPr>
              <a:t>&lt;numéro&gt;</a:t>
            </a:fld>
            <a:endParaRPr b="1" lang="fr-FR" sz="1800" spc="-1" strike="noStrike">
              <a:solidFill>
                <a:srgbClr val="ffffff"/>
              </a:solidFill>
              <a:latin typeface="Source Sans Pro Black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3150000"/>
            <a:ext cx="9720000" cy="1260000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360000" y="3330000"/>
            <a:ext cx="9360000" cy="90000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1" lang="fr-FR" sz="3200" spc="-1" strike="noStrike">
                <a:solidFill>
                  <a:srgbClr val="ffffff"/>
                </a:solidFill>
                <a:latin typeface="Source Sans Pro Black"/>
              </a:rPr>
              <a:t>Cliquez pour éditer le format du texte-titre</a:t>
            </a:r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540000" y="4680000"/>
            <a:ext cx="9180000" cy="252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>
              <a:spcAft>
                <a:spcPts val="1142"/>
              </a:spcAft>
            </a:pPr>
            <a:r>
              <a:rPr b="1" lang="fr-FR" sz="2600" spc="-1" strike="noStrike">
                <a:solidFill>
                  <a:srgbClr val="1c1c1c"/>
                </a:solidFill>
                <a:latin typeface="Source Sans Pro Semibold"/>
              </a:rPr>
              <a:t>Cliquez pour éditer le format du plan de texte</a:t>
            </a:r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  <a:p>
            <a:pPr lvl="1" marL="288000">
              <a:spcAft>
                <a:spcPts val="1131"/>
              </a:spcAft>
            </a:pPr>
            <a:r>
              <a:rPr b="0" lang="fr-FR" sz="2200" spc="-1" strike="noStrike">
                <a:solidFill>
                  <a:srgbClr val="1c1c1c"/>
                </a:solidFill>
                <a:latin typeface="Source Sans Pro Light"/>
              </a:rPr>
              <a:t>Second niveau de plan</a:t>
            </a:r>
            <a:endParaRPr b="0" lang="fr-FR" sz="2200" spc="-1" strike="noStrike">
              <a:solidFill>
                <a:srgbClr val="1c1c1c"/>
              </a:solidFill>
              <a:latin typeface="Source Sans Pro Light"/>
            </a:endParaRPr>
          </a:p>
          <a:p>
            <a:pPr lvl="2" marL="576000">
              <a:spcAft>
                <a:spcPts val="850"/>
              </a:spcAft>
            </a:pPr>
            <a:r>
              <a:rPr b="0" lang="fr-FR" sz="1800" spc="-1" strike="noStrike">
                <a:solidFill>
                  <a:srgbClr val="1c1c1c"/>
                </a:solidFill>
                <a:latin typeface="Source Sans Pro Light"/>
              </a:rPr>
              <a:t>Troisième niveau de plan</a:t>
            </a:r>
            <a:endParaRPr b="0" lang="fr-FR" sz="1800" spc="-1" strike="noStrike">
              <a:solidFill>
                <a:srgbClr val="1c1c1c"/>
              </a:solidFill>
              <a:latin typeface="Source Sans Pro Light"/>
            </a:endParaRPr>
          </a:p>
          <a:p>
            <a:pPr lvl="3" marL="864000">
              <a:spcAft>
                <a:spcPts val="567"/>
              </a:spcAft>
            </a:pPr>
            <a:r>
              <a:rPr b="0" lang="fr-FR" sz="1600" spc="-1" strike="noStrike">
                <a:solidFill>
                  <a:srgbClr val="1c1c1c"/>
                </a:solidFill>
                <a:latin typeface="Source Sans Pro Light"/>
              </a:rPr>
              <a:t>Quatrième niveau de plan</a:t>
            </a:r>
            <a:endParaRPr b="0" lang="fr-FR" sz="1600" spc="-1" strike="noStrike">
              <a:solidFill>
                <a:srgbClr val="1c1c1c"/>
              </a:solidFill>
              <a:latin typeface="Source Sans Pro Light"/>
            </a:endParaRPr>
          </a:p>
          <a:p>
            <a:pPr lvl="4" marL="1152000">
              <a:spcAft>
                <a:spcPts val="283"/>
              </a:spcAft>
            </a:pPr>
            <a:r>
              <a:rPr b="0" lang="fr-FR" sz="1600" spc="-1" strike="noStrike">
                <a:solidFill>
                  <a:srgbClr val="1c1c1c"/>
                </a:solidFill>
                <a:latin typeface="Source Sans Pro Light"/>
              </a:rPr>
              <a:t>Cinquième niveau de plan</a:t>
            </a:r>
            <a:endParaRPr b="0" lang="fr-FR" sz="1600" spc="-1" strike="noStrike">
              <a:solidFill>
                <a:srgbClr val="1c1c1c"/>
              </a:solidFill>
              <a:latin typeface="Source Sans Pro Light"/>
            </a:endParaRPr>
          </a:p>
          <a:p>
            <a:pPr lvl="5" marL="1440000">
              <a:spcAft>
                <a:spcPts val="283"/>
              </a:spcAft>
            </a:pPr>
            <a:r>
              <a:rPr b="0" lang="fr-FR" sz="1600" spc="-1" strike="noStrike">
                <a:solidFill>
                  <a:srgbClr val="1c1c1c"/>
                </a:solidFill>
                <a:latin typeface="Source Sans Pro Light"/>
              </a:rPr>
              <a:t>Sixième niveau de plan</a:t>
            </a:r>
            <a:endParaRPr b="0" lang="fr-FR" sz="1600" spc="-1" strike="noStrike">
              <a:solidFill>
                <a:srgbClr val="1c1c1c"/>
              </a:solidFill>
              <a:latin typeface="Source Sans Pro Light"/>
            </a:endParaRPr>
          </a:p>
          <a:p>
            <a:pPr lvl="6" marL="1728000">
              <a:spcAft>
                <a:spcPts val="283"/>
              </a:spcAft>
            </a:pPr>
            <a:r>
              <a:rPr b="0" lang="fr-FR" sz="1600" spc="-1" strike="noStrike">
                <a:solidFill>
                  <a:srgbClr val="1c1c1c"/>
                </a:solidFill>
                <a:latin typeface="Source Sans Pro Light"/>
              </a:rPr>
              <a:t>Septième niveau de plan</a:t>
            </a:r>
            <a:endParaRPr b="0" lang="fr-FR" sz="1600" spc="-1" strike="noStrike">
              <a:solidFill>
                <a:srgbClr val="1c1c1c"/>
              </a:solidFill>
              <a:latin typeface="Source Sans Pro Light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dt"/>
          </p:nvPr>
        </p:nvSpPr>
        <p:spPr>
          <a:xfrm>
            <a:off x="7560000" y="6840000"/>
            <a:ext cx="2340000" cy="54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1" lang="fr-FR" sz="1800" spc="-1" strike="noStrike">
                <a:solidFill>
                  <a:srgbClr val="e74c3c"/>
                </a:solidFill>
                <a:latin typeface="Source Sans Pro Black"/>
              </a:rPr>
              <a:t>&lt;date/heure&gt;</a:t>
            </a:r>
            <a:endParaRPr b="1" lang="fr-FR" sz="1800" spc="-1" strike="noStrike">
              <a:solidFill>
                <a:srgbClr val="e74c3c"/>
              </a:solidFill>
              <a:latin typeface="Source Sans Pro Black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ftr"/>
          </p:nvPr>
        </p:nvSpPr>
        <p:spPr>
          <a:xfrm>
            <a:off x="1080000" y="6840000"/>
            <a:ext cx="3240000" cy="54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1" lang="fr-FR" sz="1800" spc="-1" strike="noStrike">
                <a:solidFill>
                  <a:srgbClr val="e74c3c"/>
                </a:solidFill>
                <a:latin typeface="Source Sans Pro Black"/>
              </a:rPr>
              <a:t>&lt;pied de page&gt;</a:t>
            </a:r>
            <a:endParaRPr b="1" lang="fr-FR" sz="1800" spc="-1" strike="noStrike">
              <a:solidFill>
                <a:srgbClr val="e74c3c"/>
              </a:solidFill>
              <a:latin typeface="Source Sans Pro Black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sldNum"/>
          </p:nvPr>
        </p:nvSpPr>
        <p:spPr>
          <a:xfrm>
            <a:off x="180000" y="6840000"/>
            <a:ext cx="540000" cy="5400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AA603472-73A1-4A32-ACA9-929F2D8F1682}" type="slidenum">
              <a:rPr b="1" lang="fr-FR" sz="1800" spc="-1" strike="noStrike">
                <a:solidFill>
                  <a:srgbClr val="e74c3c"/>
                </a:solidFill>
                <a:latin typeface="Source Sans Pro Black"/>
              </a:rPr>
              <a:t>&lt;numéro&gt;</a:t>
            </a:fld>
            <a:endParaRPr b="1" lang="fr-FR" sz="1800" spc="-1" strike="noStrike">
              <a:solidFill>
                <a:srgbClr val="e74c3c"/>
              </a:solidFill>
              <a:latin typeface="Source Sans Pro Black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360000" y="3330000"/>
            <a:ext cx="9360000" cy="90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>
            <a:noAutofit/>
          </a:bodyPr>
          <a:p>
            <a:r>
              <a:rPr b="1" lang="fr-FR" sz="3200" spc="-1" strike="noStrike">
                <a:solidFill>
                  <a:srgbClr val="ffffff"/>
                </a:solidFill>
                <a:latin typeface="Source Sans Pro Black"/>
              </a:rPr>
              <a:t>Sample presentation</a:t>
            </a:r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40000" y="4680000"/>
            <a:ext cx="9180000" cy="252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r>
              <a:rPr b="0" lang="fr-FR" sz="2200" spc="-1" strike="noStrike">
                <a:solidFill>
                  <a:srgbClr val="1c1c1c"/>
                </a:solidFill>
                <a:latin typeface="Source Sans Pro Light"/>
              </a:rPr>
              <a:t>Sample presentation</a:t>
            </a:r>
            <a:endParaRPr b="0" lang="fr-FR" sz="2200" spc="-1" strike="noStrike">
              <a:solidFill>
                <a:srgbClr val="1c1c1c"/>
              </a:solidFill>
              <a:latin typeface="Source Sans Pro Ligh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360000" y="360000"/>
            <a:ext cx="9360000" cy="90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>
            <a:noAutofit/>
          </a:bodyPr>
          <a:p>
            <a:endParaRPr b="1" lang="fr-FR" sz="3200" spc="-1" strike="noStrike">
              <a:solidFill>
                <a:srgbClr val="ffffff"/>
              </a:solidFill>
              <a:latin typeface="Source Sans Pro Black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360000" y="1980000"/>
            <a:ext cx="9180000" cy="468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1" lang="fr-FR" sz="2600" spc="-1" strike="noStrike">
              <a:solidFill>
                <a:srgbClr val="1c1c1c"/>
              </a:solidFill>
              <a:latin typeface="Source Sans Pro Semibold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LibreOffice/6.2.8.2$Linux_X86_64 LibreOffice_project/20$Build-2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2021-09-12T16:02:23Z</dcterms:created>
  <dc:creator/>
  <dc:description/>
  <dc:language>fr-FR</dc:language>
  <cp:lastModifiedBy/>
  <dcterms:modified xsi:type="dcterms:W3CDTF">2021-09-12T16:03:17Z</dcterms:modified>
  <cp:revision>3</cp:revision>
  <dc:subject/>
  <dc:title>Alizarin</dc:title>
</cp:coreProperties>
</file>